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Drop in 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Last FY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175</c:v>
                </c:pt>
                <c:pt idx="1">
                  <c:v>250</c:v>
                </c:pt>
                <c:pt idx="2">
                  <c:v>227</c:v>
                </c:pt>
                <c:pt idx="3">
                  <c:v>432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E5-4D14-944B-DC3AA26CE2A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Current FY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123</c:v>
                </c:pt>
                <c:pt idx="1">
                  <c:v>198</c:v>
                </c:pt>
                <c:pt idx="2">
                  <c:v>178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E5-4D14-944B-DC3AA26CE2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3321328"/>
        <c:axId val="373325592"/>
      </c:lineChart>
      <c:catAx>
        <c:axId val="37332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325592"/>
        <c:crosses val="autoZero"/>
        <c:auto val="1"/>
        <c:lblAlgn val="ctr"/>
        <c:lblOffset val="100"/>
        <c:noMultiLvlLbl val="0"/>
      </c:catAx>
      <c:valAx>
        <c:axId val="373325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321328"/>
        <c:crosses val="autoZero"/>
        <c:crossBetween val="between"/>
      </c:valAx>
      <c:spPr>
        <a:solidFill>
          <a:schemeClr val="tx1"/>
        </a:soli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75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Cautions and Concerns</a:t>
            </a:r>
          </a:p>
        </p:txBody>
      </p:sp>
    </p:spTree>
    <p:extLst>
      <p:ext uri="{BB962C8B-B14F-4D97-AF65-F5344CB8AC3E}">
        <p14:creationId xmlns:p14="http://schemas.microsoft.com/office/powerpoint/2010/main" val="148590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33528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Sales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Causes and concerns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Solutions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2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Comparison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Last FY and the Present FY</a:t>
            </a:r>
          </a:p>
        </p:txBody>
      </p:sp>
    </p:spTree>
    <p:extLst>
      <p:ext uri="{BB962C8B-B14F-4D97-AF65-F5344CB8AC3E}">
        <p14:creationId xmlns:p14="http://schemas.microsoft.com/office/powerpoint/2010/main" val="298618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3D6434D-2331-49A1-9753-197B32437B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423232"/>
              </p:ext>
            </p:extLst>
          </p:nvPr>
        </p:nvGraphicFramePr>
        <p:xfrm>
          <a:off x="1143000" y="1143000"/>
          <a:ext cx="6858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4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Causes and Concerns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53</TotalTime>
  <Words>31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Perspective</vt:lpstr>
      <vt:lpstr>Sales Meeting</vt:lpstr>
      <vt:lpstr>Agenda</vt:lpstr>
      <vt:lpstr>Sales Comparison </vt:lpstr>
      <vt:lpstr>PowerPoint Presentation</vt:lpstr>
      <vt:lpstr>Causes and Concerns</vt:lpstr>
      <vt:lpstr>Solutions</vt:lpstr>
      <vt:lpstr>Next Steps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Tim Barnosky</dc:creator>
  <cp:lastModifiedBy>Jack Fuller</cp:lastModifiedBy>
  <cp:revision>13</cp:revision>
  <dcterms:created xsi:type="dcterms:W3CDTF">2012-06-21T14:58:10Z</dcterms:created>
  <dcterms:modified xsi:type="dcterms:W3CDTF">2019-06-10T13:41:45Z</dcterms:modified>
</cp:coreProperties>
</file>